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2" r:id="rId4"/>
    <p:sldId id="261" r:id="rId5"/>
    <p:sldId id="257" r:id="rId6"/>
    <p:sldId id="258" r:id="rId7"/>
    <p:sldId id="25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ақырып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k-KZ"/>
              <a:t>Тақырыпша үлгісі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1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ақырып және ата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28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2586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24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ның 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07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Шын немесе жалғ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13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Тақырып және тік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6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Тік тақырып пен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21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ақырып және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7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Бөлім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6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Екі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50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алысты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09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ек тақыры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0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Б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8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Тақырыбы бар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Тақырыбы бар сур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k-KZ"/>
              <a:t>Сурет кірістіру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k-KZ"/>
              <a:t>Негізгі мәтін үлгісін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1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k-KZ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k-KZ"/>
              <a:t>Негізгі мәтін үлгісін</a:t>
            </a:r>
          </a:p>
          <a:p>
            <a:pPr lvl="1"/>
            <a:r>
              <a:rPr lang="kk-KZ"/>
              <a:t>Екінші деңгейді</a:t>
            </a:r>
          </a:p>
          <a:p>
            <a:pPr lvl="2"/>
            <a:r>
              <a:rPr lang="kk-KZ"/>
              <a:t>Үшінші деңгейді</a:t>
            </a:r>
          </a:p>
          <a:p>
            <a:pPr lvl="3"/>
            <a:r>
              <a:rPr lang="kk-KZ"/>
              <a:t>Төртінші деңгейді</a:t>
            </a:r>
          </a:p>
          <a:p>
            <a:pPr lvl="4"/>
            <a:r>
              <a:rPr lang="kk-KZ"/>
              <a:t>Бесінші деңгейді өңдеу үшін басыңыз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5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бухгалтер\Desktop\img_user_file_566801440bdeb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1390"/>
            <a:ext cx="9252520" cy="693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62443" y="548680"/>
            <a:ext cx="6481557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МКҚК «Ақбота» бөбекжай-балабақшасы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6797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бухгалтер\Desktop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220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90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бухгалтер\Desktop\unnamed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80628"/>
            <a:ext cx="9036496" cy="677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8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бухгалтер\Desktop\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81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бухгалтер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1" y="0"/>
            <a:ext cx="91557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34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бухгалтер\Desktop\img_user_file_58c3743e87238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88640"/>
            <a:ext cx="8384480" cy="628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35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бухгалтер\Desktop\unname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31" y="260648"/>
            <a:ext cx="8544949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09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бухгалтер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02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бухгалтер\Desktop\sajasi_zhem-orl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731" y="0"/>
            <a:ext cx="9184731" cy="682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73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бухгалтер\Desktop\5e68a3a0a7e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931617"/>
      </p:ext>
    </p:extLst>
  </p:cSld>
  <p:clrMapOvr>
    <a:masterClrMapping/>
  </p:clrMapOvr>
</p:sld>
</file>

<file path=ppt/theme/theme1.xml><?xml version="1.0" encoding="utf-8"?>
<a:theme xmlns:a="http://schemas.openxmlformats.org/drawingml/2006/main" name="Қырлы">
  <a:themeElements>
    <a:clrScheme name="Көк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Қырлы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Қырл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5</Words>
  <Application>Microsoft Office PowerPoint</Application>
  <PresentationFormat>Экранда көрсету (4:3)</PresentationFormat>
  <Paragraphs>1</Paragraphs>
  <Slides>10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4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Қырлы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бухгалтер</dc:creator>
  <cp:lastModifiedBy>Baikadam 4</cp:lastModifiedBy>
  <cp:revision>4</cp:revision>
  <dcterms:created xsi:type="dcterms:W3CDTF">2018-12-05T05:38:56Z</dcterms:created>
  <dcterms:modified xsi:type="dcterms:W3CDTF">2025-05-02T06:34:25Z</dcterms:modified>
</cp:coreProperties>
</file>