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5" r:id="rId9"/>
    <p:sldId id="263" r:id="rId10"/>
    <p:sldId id="264" r:id="rId11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6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dirty="0"/>
              <a:pPr/>
              <a:t>5/12/2025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 кеңестің қызметін ұйымдастыру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32965" y="5016236"/>
            <a:ext cx="7953369" cy="914400"/>
          </a:xfrm>
        </p:spPr>
        <p:txBody>
          <a:bodyPr>
            <a:normAutofit/>
          </a:bodyPr>
          <a:lstStyle/>
          <a:p>
            <a:pPr algn="r"/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Д.Т. Бердикеева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646711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kk-KZ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Назарларыңызға рахмет!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57740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3209296" cy="4601183"/>
          </a:xfrm>
        </p:spPr>
        <p:txBody>
          <a:bodyPr>
            <a:normAutofit/>
          </a:bodyPr>
          <a:lstStyle/>
          <a:p>
            <a:r>
              <a:rPr lang="kk-KZ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 отырысын ұйымдастыру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 төрағасына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Ұсыныс хат 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жіберіледі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 мүшелеріне </a:t>
            </a:r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Хабарлама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жіберіледі (күн тәртібі, шешім жобасы көрсетіледі, материалдар тіркеледі)</a:t>
            </a:r>
          </a:p>
          <a:p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Кезекті отырыс өтеді</a:t>
            </a: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Бюллетень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толтырылады</a:t>
            </a:r>
          </a:p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Хаттама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түзіледі</a:t>
            </a:r>
          </a:p>
          <a:p>
            <a:pPr marL="0" indent="0">
              <a:buNone/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PS: </a:t>
            </a:r>
            <a:r>
              <a:rPr lang="kk-K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Кеңес отырысының өткізілу форматы қайталанбау керек!</a:t>
            </a:r>
            <a:endParaRPr lang="ru-RU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7311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043" y="1123837"/>
            <a:ext cx="3509318" cy="4860911"/>
          </a:xfrm>
        </p:spPr>
        <p:txBody>
          <a:bodyPr>
            <a:normAutofit/>
          </a:bodyPr>
          <a:lstStyle/>
          <a:p>
            <a:r>
              <a:rPr lang="kk-KZ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Күн тәртібінде қарастырылатын мәселелер: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9268" y="1919416"/>
            <a:ext cx="7315200" cy="4065332"/>
          </a:xfrm>
        </p:spPr>
        <p:txBody>
          <a:bodyPr>
            <a:normAutofit/>
          </a:bodyPr>
          <a:lstStyle/>
          <a:p>
            <a:pPr lvl="0"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Бюджеттен тыс қосымша қаржыны ерікті түрде төленетін және демеушілік жарналар арқылы тарту жұмыстарын бастау;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Бюджеттен тыс тартылған қаржыны тиімді қолдану жолдарын талқылап, шығын кестесін бекіту;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 тәрбиеленушілеріне жеке қауіпсіздігін қамтамасыз етуге жәрдем беру;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Жазғы әлеуметтік тәжірибелер мен жобаларға арналған іс-шараларды жүзеге асыруға қолдау көрсету.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95917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1-ші мәселені қарастыру мақсаты: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9268" y="1540476"/>
            <a:ext cx="7315200" cy="4444272"/>
          </a:xfrm>
        </p:spPr>
        <p:txBody>
          <a:bodyPr/>
          <a:lstStyle/>
          <a:p>
            <a:pPr algn="just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Кеңес қызметін жандандыру;</a:t>
            </a:r>
          </a:p>
          <a:p>
            <a:pPr algn="just"/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 қызметін тиімді қамтамасыз ету.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41444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2-ші мәселені қарастыру мақсаты: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9268" y="2767914"/>
            <a:ext cx="7315200" cy="3216834"/>
          </a:xfrm>
        </p:spPr>
        <p:txBody>
          <a:bodyPr/>
          <a:lstStyle/>
          <a:p>
            <a:pPr algn="just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Тартылған қаржыны қандай бағытта және қандай көлемде жұмсалатынын анықтап, шығын кестесін бекіту;</a:t>
            </a:r>
          </a:p>
          <a:p>
            <a:pPr algn="just"/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Ерікті түрде төленетін және демеушілік жарналардың тиімді пайдаланылуын іске асыру.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91726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3-ші мәселені қарастыру мақсаты: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9268" y="1326292"/>
            <a:ext cx="7315200" cy="4658456"/>
          </a:xfrm>
        </p:spPr>
        <p:txBody>
          <a:bodyPr/>
          <a:lstStyle/>
          <a:p>
            <a:pPr marL="0" indent="0" algn="just">
              <a:buNone/>
            </a:pPr>
            <a:r>
              <a:rPr lang="kk-KZ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Балабақша тәрбиеленушілері мен қызметкерлерінің өмір қауіпсіздігін қамтамасыз ету.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13318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4-ші мәселені қарастыру мақсаты: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9268" y="1911178"/>
            <a:ext cx="7315200" cy="4073570"/>
          </a:xfrm>
        </p:spPr>
        <p:txBody>
          <a:bodyPr/>
          <a:lstStyle/>
          <a:p>
            <a:pPr marL="0" indent="0" algn="just">
              <a:buNone/>
            </a:pP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2024-2025 оқу жылының соңында ұйымдастырылатын келесі іс-шараларды тиімді жүзеге асыру:</a:t>
            </a:r>
          </a:p>
          <a:p>
            <a:pPr algn="just"/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 маусым 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күні өтетін </a:t>
            </a:r>
            <a:r>
              <a:rPr lang="kk-KZ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«Балалар күні»</a:t>
            </a:r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«Балалар күніне» акция ұйымдастыру демеушілік жасау; </a:t>
            </a:r>
          </a:p>
          <a:p>
            <a:pPr algn="just"/>
            <a:r>
              <a:rPr lang="kk-KZ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«Эко балабақша» ұйымдастырылатын әлеуметтік тәжірибелер мен жобалар.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11162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5995458"/>
              </p:ext>
            </p:extLst>
          </p:nvPr>
        </p:nvGraphicFramePr>
        <p:xfrm>
          <a:off x="3657599" y="1069663"/>
          <a:ext cx="7743567" cy="454293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10387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3969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602521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18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Аты -жөні: 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kk-KZ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719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Туылған жылы:  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15.07.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168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Ұлты: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Қазақ 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9197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Мекен-жайы: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41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Сыныбы: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сынып оқушысы.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18186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8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Ата-анасы жайлы мәлімет: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16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ru-RU" sz="16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Әкесі: - қайтыс болған.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Анасы: - ІІ топтағы мүгедек.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Қамқоршылары:</a:t>
                      </a:r>
                      <a:r>
                        <a:rPr lang="kk-KZ" sz="2000" baseline="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kk-KZ" sz="20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әжесі, атасы. Екеуі де зейнеткер.</a:t>
                      </a:r>
                      <a:endParaRPr lang="ru-RU" sz="20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5849" marR="35849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87321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2918" y="1123837"/>
            <a:ext cx="3215211" cy="4601183"/>
          </a:xfrm>
        </p:spPr>
        <p:txBody>
          <a:bodyPr/>
          <a:lstStyle/>
          <a:p>
            <a:r>
              <a:rPr lang="kk-KZ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Күн тәртібіндегі мәселелер бойынша шешімдер жобасы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69268" y="1123836"/>
            <a:ext cx="7315200" cy="4860911"/>
          </a:xfrm>
        </p:spPr>
        <p:txBody>
          <a:bodyPr>
            <a:normAutofit fontScale="92500" lnSpcReduction="10000"/>
          </a:bodyPr>
          <a:lstStyle/>
          <a:p>
            <a:pPr lvl="0" algn="just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Бюджеттен тыс қосымша қаржыны ерікті түрде төленетін және демеушілік жарналар арқылы тарту жұмысы ұйымдастырылып, жүзеге асыру жауапкершілігі қаржы және даму комитетінің төрағасы – </a:t>
            </a:r>
            <a:r>
              <a:rPr lang="kk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Рашов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Бауыржаанға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жүктелсін;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Бюджеттен тыс тартылған қаржыны тиімді қолдану жолдары талқыланып, шығын кестесі бекітілсін, балабақша меңгерушісі </a:t>
            </a:r>
            <a:r>
              <a:rPr lang="kk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З.Куанышбековаға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оқу жылының аяғында тартылған қаржының қолданылғаны жайлы есепті Кеңестің кезекті отырысының күн тәртібіне енгізсін;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Тәрбиеленушілердің өмір қауіпсіздігін қамтамасыз ету мәселесін шешу үшін қажетті жәрдемді көрсету қоғам және түлектермен байланыс жүргізілсін;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Қамқоршылық кеңес мүшелері балабақшадағы жазғы әлеуметтік тәжірибелер мен жобаларын, «Эко балабақша» және түлектерге арналған іс-шараларды жүзеге асыруда қолдау көрсетсін, аталған іс-шараларды ұйымдастыру жауапкершілігі әдіскер </a:t>
            </a:r>
            <a:r>
              <a:rPr lang="kk-K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Г.Батыноваға</a:t>
            </a:r>
            <a:r>
              <a:rPr lang="kk-KZ">
                <a:latin typeface="Times New Roman" panose="02020603050405020304" pitchFamily="18" charset="0"/>
                <a:cs typeface="Times New Roman" panose="02020603050405020304" pitchFamily="18" charset="0"/>
              </a:rPr>
              <a:t> жүктелсін</a:t>
            </a:r>
            <a:r>
              <a:rPr lang="kk-K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32351759"/>
      </p:ext>
    </p:extLst>
  </p:cSld>
  <p:clrMapOvr>
    <a:masterClrMapping/>
  </p:clrMapOvr>
</p:sld>
</file>

<file path=ppt/theme/theme1.xml><?xml version="1.0" encoding="utf-8"?>
<a:theme xmlns:a="http://schemas.openxmlformats.org/drawingml/2006/main" name="Рама">
  <a:themeElements>
    <a:clrScheme name="Frame">
      <a:dk1>
        <a:srgbClr val="000000"/>
      </a:dk1>
      <a:lt1>
        <a:srgbClr val="FFFFFF"/>
      </a:lt1>
      <a:dk2>
        <a:srgbClr val="545454"/>
      </a:dk2>
      <a:lt2>
        <a:srgbClr val="BFBFBF"/>
      </a:lt2>
      <a:accent1>
        <a:srgbClr val="40BAD2"/>
      </a:accent1>
      <a:accent2>
        <a:srgbClr val="FAB900"/>
      </a:accent2>
      <a:accent3>
        <a:srgbClr val="90BB23"/>
      </a:accent3>
      <a:accent4>
        <a:srgbClr val="EE7008"/>
      </a:accent4>
      <a:accent5>
        <a:srgbClr val="1AB39F"/>
      </a:accent5>
      <a:accent6>
        <a:srgbClr val="D5393D"/>
      </a:accent6>
      <a:hlink>
        <a:srgbClr val="90BB23"/>
      </a:hlink>
      <a:folHlink>
        <a:srgbClr val="EE7008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629A0216-3BBD-45C0-B63F-2683BEA18F6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TM03457475[[fn=Рамка]]</Template>
  <TotalTime>131</TotalTime>
  <Words>373</Words>
  <Application>Microsoft Office PowerPoint</Application>
  <PresentationFormat>Кең экран</PresentationFormat>
  <Paragraphs>49</Paragraphs>
  <Slides>10</Slides>
  <Notes>0</Notes>
  <HiddenSlides>0</HiddenSlides>
  <MMClips>0</MMClips>
  <ScaleCrop>false</ScaleCrop>
  <HeadingPairs>
    <vt:vector size="6" baseType="variant">
      <vt:variant>
        <vt:lpstr>Қолданылған қаріптер</vt:lpstr>
      </vt:variant>
      <vt:variant>
        <vt:i4>3</vt:i4>
      </vt:variant>
      <vt:variant>
        <vt:lpstr>Тақырып</vt:lpstr>
      </vt:variant>
      <vt:variant>
        <vt:i4>1</vt:i4>
      </vt:variant>
      <vt:variant>
        <vt:lpstr>Слайд тақырыптары</vt:lpstr>
      </vt:variant>
      <vt:variant>
        <vt:i4>10</vt:i4>
      </vt:variant>
    </vt:vector>
  </HeadingPairs>
  <TitlesOfParts>
    <vt:vector size="14" baseType="lpstr">
      <vt:lpstr>Corbel</vt:lpstr>
      <vt:lpstr>Times New Roman</vt:lpstr>
      <vt:lpstr>Wingdings 2</vt:lpstr>
      <vt:lpstr>Рама</vt:lpstr>
      <vt:lpstr>Қамқоршылық кеңестің қызметін ұйымдастыру</vt:lpstr>
      <vt:lpstr>Кеңес отырысын ұйымдастыру</vt:lpstr>
      <vt:lpstr>Күн тәртібінде қарастырылатын мәселелер:</vt:lpstr>
      <vt:lpstr>1-ші мәселені қарастыру мақсаты: </vt:lpstr>
      <vt:lpstr>2-ші мәселені қарастыру мақсаты: </vt:lpstr>
      <vt:lpstr>3-ші мәселені қарастыру мақсаты: </vt:lpstr>
      <vt:lpstr>4-ші мәселені қарастыру мақсаты: </vt:lpstr>
      <vt:lpstr>PowerPoint презентациясы</vt:lpstr>
      <vt:lpstr>Күн тәртібіндегі мәселелер бойынша шешімдер жобасы</vt:lpstr>
      <vt:lpstr>PowerPoint презентациясы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Қамқоршылық кеңестің  2-ші отырысы</dc:title>
  <dc:creator>berdikeeva_d.fmsh</dc:creator>
  <cp:lastModifiedBy>Baikadam 4</cp:lastModifiedBy>
  <cp:revision>23</cp:revision>
  <cp:lastPrinted>2015-05-27T06:15:56Z</cp:lastPrinted>
  <dcterms:created xsi:type="dcterms:W3CDTF">2015-05-26T05:40:55Z</dcterms:created>
  <dcterms:modified xsi:type="dcterms:W3CDTF">2025-05-12T12:21:55Z</dcterms:modified>
</cp:coreProperties>
</file>